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7"/>
  </p:notesMasterIdLst>
  <p:sldIdLst>
    <p:sldId id="256" r:id="rId2"/>
    <p:sldId id="267" r:id="rId3"/>
    <p:sldId id="270" r:id="rId4"/>
    <p:sldId id="271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6" autoAdjust="0"/>
    <p:restoredTop sz="94660"/>
  </p:normalViewPr>
  <p:slideViewPr>
    <p:cSldViewPr>
      <p:cViewPr>
        <p:scale>
          <a:sx n="70" d="100"/>
          <a:sy n="70" d="100"/>
        </p:scale>
        <p:origin x="-1560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22DFF-0D79-41A6-97A2-B81834182210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D961D-4470-4A52-B599-D31F8264C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D961D-4470-4A52-B599-D31F8264C64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3CC94-6050-439A-9BF1-18A91B9B79F6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5C856-9B8F-4E32-BEE3-A19A7952C0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3CC94-6050-439A-9BF1-18A91B9B79F6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5C856-9B8F-4E32-BEE3-A19A7952C0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3CC94-6050-439A-9BF1-18A91B9B79F6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5C856-9B8F-4E32-BEE3-A19A7952C0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3CC94-6050-439A-9BF1-18A91B9B79F6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5C856-9B8F-4E32-BEE3-A19A7952C0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3CC94-6050-439A-9BF1-18A91B9B79F6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5C856-9B8F-4E32-BEE3-A19A7952C0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3CC94-6050-439A-9BF1-18A91B9B79F6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5C856-9B8F-4E32-BEE3-A19A7952C0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524000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800600" y="1524000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33400" y="2209800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209800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1447800" y="14478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subtytle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3CC94-6050-439A-9BF1-18A91B9B79F6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5C856-9B8F-4E32-BEE3-A19A7952C0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3CC94-6050-439A-9BF1-18A91B9B79F6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5C856-9B8F-4E32-BEE3-A19A7952C0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3CC94-6050-439A-9BF1-18A91B9B79F6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5C856-9B8F-4E32-BEE3-A19A7952C0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F43CC94-6050-439A-9BF1-18A91B9B79F6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275C856-9B8F-4E32-BEE3-A19A7952C0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students.weebly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weebl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Website Building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Weebly for Education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2286000"/>
            <a:ext cx="2131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By Lisa </a:t>
            </a:r>
            <a:r>
              <a:rPr lang="en-US" dirty="0" err="1" smtClean="0"/>
              <a:t>Wensmann</a:t>
            </a:r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Pages</a:t>
            </a:r>
            <a:endParaRPr lang="en-US" dirty="0"/>
          </a:p>
        </p:txBody>
      </p:sp>
      <p:pic>
        <p:nvPicPr>
          <p:cNvPr id="6" name="Content Placeholder 5" descr="sign up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828800"/>
            <a:ext cx="7924800" cy="4105275"/>
          </a:xfrm>
        </p:spPr>
      </p:pic>
      <p:cxnSp>
        <p:nvCxnSpPr>
          <p:cNvPr id="10" name="Straight Arrow Connector 9"/>
          <p:cNvCxnSpPr/>
          <p:nvPr/>
        </p:nvCxnSpPr>
        <p:spPr>
          <a:xfrm>
            <a:off x="1981200" y="2895600"/>
            <a:ext cx="6858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19200" y="25908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to create a new page 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4495800" y="2667000"/>
            <a:ext cx="9906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86400" y="22098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to create a new blog 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rot="10800000">
            <a:off x="6705600" y="3962400"/>
            <a:ext cx="7620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467600" y="37338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Edit Page settings</a:t>
            </a:r>
            <a:endParaRPr lang="en-US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page.</a:t>
            </a:r>
            <a:endParaRPr lang="en-US" dirty="0"/>
          </a:p>
        </p:txBody>
      </p:sp>
      <p:pic>
        <p:nvPicPr>
          <p:cNvPr id="6" name="Content Placeholder 5" descr="sign up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2438" y="1752600"/>
            <a:ext cx="8031562" cy="3505200"/>
          </a:xfrm>
        </p:spPr>
      </p:pic>
      <p:cxnSp>
        <p:nvCxnSpPr>
          <p:cNvPr id="11" name="Straight Arrow Connector 10"/>
          <p:cNvCxnSpPr/>
          <p:nvPr/>
        </p:nvCxnSpPr>
        <p:spPr>
          <a:xfrm rot="5400000">
            <a:off x="6400800" y="3124200"/>
            <a:ext cx="1524000" cy="914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V="1">
            <a:off x="1638300" y="2933700"/>
            <a:ext cx="6096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295400" y="3124200"/>
            <a:ext cx="16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More elements listed under each tab.</a:t>
            </a:r>
            <a:endParaRPr lang="en-US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295400"/>
            <a:ext cx="7498080" cy="4800600"/>
          </a:xfrm>
        </p:spPr>
        <p:txBody>
          <a:bodyPr/>
          <a:lstStyle/>
          <a:p>
            <a:r>
              <a:rPr lang="en-US" dirty="0" smtClean="0"/>
              <a:t>Click on the publish</a:t>
            </a:r>
          </a:p>
          <a:p>
            <a:pPr>
              <a:buNone/>
            </a:pPr>
            <a:r>
              <a:rPr lang="en-US" dirty="0" smtClean="0"/>
              <a:t>		 button</a:t>
            </a:r>
          </a:p>
          <a:p>
            <a:r>
              <a:rPr lang="en-US" dirty="0" smtClean="0"/>
              <a:t>You will be asked to choose your </a:t>
            </a:r>
            <a:r>
              <a:rPr lang="en-US" dirty="0" smtClean="0">
                <a:hlinkClick r:id="rId2" action="ppaction://hlinksldjump"/>
              </a:rPr>
              <a:t>domain</a:t>
            </a:r>
            <a:r>
              <a:rPr lang="en-US" dirty="0" smtClean="0"/>
              <a:t> again.</a:t>
            </a:r>
          </a:p>
          <a:p>
            <a:r>
              <a:rPr lang="en-US" dirty="0" smtClean="0"/>
              <a:t>Once the site is published you can share it on </a:t>
            </a:r>
          </a:p>
          <a:p>
            <a:pPr>
              <a:buNone/>
            </a:pPr>
            <a:r>
              <a:rPr lang="en-US" dirty="0" smtClean="0"/>
              <a:t>	Facebook or </a:t>
            </a:r>
          </a:p>
          <a:p>
            <a:pPr>
              <a:buNone/>
            </a:pPr>
            <a:r>
              <a:rPr lang="en-US" dirty="0" smtClean="0"/>
              <a:t>	Twitter.</a:t>
            </a:r>
          </a:p>
          <a:p>
            <a:endParaRPr lang="en-US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295400"/>
            <a:ext cx="2668589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 flipV="1">
            <a:off x="3962400" y="2057400"/>
            <a:ext cx="16002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1" name="Picture 10" descr="sign up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19600" y="4038599"/>
            <a:ext cx="3886200" cy="2260961"/>
          </a:xfrm>
          <a:prstGeom prst="rect">
            <a:avLst/>
          </a:prstGeom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</a:t>
            </a:r>
            <a:r>
              <a:rPr lang="en-US" dirty="0" err="1" smtClean="0"/>
              <a:t>Webpages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00200" y="4114800"/>
            <a:ext cx="7333488" cy="2133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219200"/>
            <a:ext cx="64467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819400" y="22098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here to begin</a:t>
            </a:r>
            <a:endParaRPr lang="en-US" dirty="0"/>
          </a:p>
        </p:txBody>
      </p:sp>
      <p:cxnSp>
        <p:nvCxnSpPr>
          <p:cNvPr id="8" name="Straight Arrow Connector 7"/>
          <p:cNvCxnSpPr>
            <a:stCxn id="7" idx="0"/>
          </p:cNvCxnSpPr>
          <p:nvPr/>
        </p:nvCxnSpPr>
        <p:spPr>
          <a:xfrm rot="5400000" flipH="1" flipV="1">
            <a:off x="3352800" y="1981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150" y="3276600"/>
            <a:ext cx="87058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2285999"/>
            <a:ext cx="1676400" cy="874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Arrow Connector 15"/>
          <p:cNvCxnSpPr/>
          <p:nvPr/>
        </p:nvCxnSpPr>
        <p:spPr>
          <a:xfrm flipV="1">
            <a:off x="6019800" y="2590800"/>
            <a:ext cx="534194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105400" y="2667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 on 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962400" y="41148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200400" y="37338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Create your class</a:t>
            </a:r>
            <a:endParaRPr lang="en-US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143000"/>
          </a:xfrm>
        </p:spPr>
        <p:txBody>
          <a:bodyPr/>
          <a:lstStyle/>
          <a:p>
            <a:r>
              <a:rPr lang="en-US" dirty="0" smtClean="0"/>
              <a:t>Add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886200"/>
            <a:ext cx="7498080" cy="4800600"/>
          </a:xfrm>
        </p:spPr>
        <p:txBody>
          <a:bodyPr/>
          <a:lstStyle/>
          <a:p>
            <a:r>
              <a:rPr lang="en-US" dirty="0" smtClean="0"/>
              <a:t>Click on “Add a student”</a:t>
            </a:r>
          </a:p>
          <a:p>
            <a:r>
              <a:rPr lang="en-US" dirty="0" smtClean="0"/>
              <a:t>Add up to 40 students</a:t>
            </a:r>
          </a:p>
          <a:p>
            <a:r>
              <a:rPr lang="en-US" dirty="0" smtClean="0"/>
              <a:t>Students can use this to log on to </a:t>
            </a:r>
            <a:r>
              <a:rPr lang="en-US" dirty="0" smtClean="0">
                <a:hlinkClick r:id="rId3"/>
              </a:rPr>
              <a:t>students.weebly.com 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143000"/>
            <a:ext cx="8610600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have you learned?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Before you leave please take some time to work with this technology and fill out the survey provided at the beginning of this presentation. </a:t>
            </a:r>
          </a:p>
          <a:p>
            <a:pPr>
              <a:buNone/>
            </a:pPr>
            <a:r>
              <a:rPr lang="en-US" dirty="0" smtClean="0"/>
              <a:t>Completed surveys can be placed in the basket by the door.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200400" y="4572000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Thank you!</a:t>
            </a:r>
            <a:endParaRPr kumimoji="0" lang="en-US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0" y="1828800"/>
            <a:ext cx="7498080" cy="4800600"/>
          </a:xfrm>
        </p:spPr>
        <p:txBody>
          <a:bodyPr/>
          <a:lstStyle/>
          <a:p>
            <a:r>
              <a:rPr lang="en-US" sz="3600" dirty="0" smtClean="0"/>
              <a:t>Free sites for website building</a:t>
            </a:r>
          </a:p>
          <a:p>
            <a:r>
              <a:rPr lang="en-US" sz="3600" dirty="0" smtClean="0"/>
              <a:t>Features of Weebly</a:t>
            </a:r>
          </a:p>
          <a:p>
            <a:r>
              <a:rPr lang="en-US" sz="3600" dirty="0" smtClean="0"/>
              <a:t>Build a Classroom website</a:t>
            </a:r>
          </a:p>
          <a:p>
            <a:r>
              <a:rPr lang="en-US" sz="3600" dirty="0" smtClean="0"/>
              <a:t>Set up student accounts.</a:t>
            </a:r>
          </a:p>
          <a:p>
            <a:r>
              <a:rPr lang="en-US" sz="3600" dirty="0" smtClean="0"/>
              <a:t>Work Time</a:t>
            </a:r>
          </a:p>
          <a:p>
            <a:endParaRPr lang="en-US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498080" cy="1143000"/>
          </a:xfrm>
        </p:spPr>
        <p:txBody>
          <a:bodyPr/>
          <a:lstStyle/>
          <a:p>
            <a:r>
              <a:rPr lang="en-US" dirty="0" smtClean="0"/>
              <a:t>Free Web-authoring Sites</a:t>
            </a:r>
            <a:endParaRPr lang="en-US" dirty="0"/>
          </a:p>
        </p:txBody>
      </p:sp>
      <p:pic>
        <p:nvPicPr>
          <p:cNvPr id="5" name="Picture 4" descr="yol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1295400"/>
            <a:ext cx="4343400" cy="3208283"/>
          </a:xfrm>
          <a:prstGeom prst="rect">
            <a:avLst/>
          </a:prstGeom>
        </p:spPr>
      </p:pic>
      <p:pic>
        <p:nvPicPr>
          <p:cNvPr id="4" name="Picture 3" descr="yol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3733800"/>
            <a:ext cx="5410200" cy="2948475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rot="10800000" flipV="1">
            <a:off x="4572000" y="21336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514600" y="5257800"/>
            <a:ext cx="10668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638800" y="21336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Google Sites:  Not as many options as </a:t>
            </a:r>
            <a:r>
              <a:rPr lang="en-US" dirty="0" err="1" smtClean="0"/>
              <a:t>Weebly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90600" y="50292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Yola</a:t>
            </a:r>
            <a:r>
              <a:rPr lang="en-US" dirty="0" smtClean="0"/>
              <a:t>: Geared towards business websites.</a:t>
            </a:r>
            <a:endParaRPr lang="en-US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functions specifically for use in education and the classroom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484120"/>
            <a:ext cx="6572250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1219200" y="1828800"/>
            <a:ext cx="7467600" cy="441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Features:</a:t>
            </a:r>
          </a:p>
          <a:p>
            <a:r>
              <a:rPr lang="en-US" dirty="0" smtClean="0"/>
              <a:t>Build a class website</a:t>
            </a:r>
          </a:p>
          <a:p>
            <a:r>
              <a:rPr lang="en-US" dirty="0" smtClean="0"/>
              <a:t>Create a classroom blog.</a:t>
            </a:r>
          </a:p>
          <a:p>
            <a:r>
              <a:rPr lang="en-US" dirty="0" smtClean="0"/>
              <a:t>Allow students to build password protected web pages and blogs</a:t>
            </a:r>
          </a:p>
          <a:p>
            <a:r>
              <a:rPr lang="en-US" dirty="0" smtClean="0"/>
              <a:t>Subscribe to create a custom domain and access more features.</a:t>
            </a:r>
          </a:p>
        </p:txBody>
      </p:sp>
      <p:pic>
        <p:nvPicPr>
          <p:cNvPr id="13" name="Content Placeholder 5" descr="logo_ed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304800"/>
            <a:ext cx="4114800" cy="1473422"/>
          </a:xfr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 up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>
          <a:xfrm>
            <a:off x="1219200" y="1295400"/>
            <a:ext cx="749808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Go to </a:t>
            </a:r>
            <a:r>
              <a:rPr lang="en-US" sz="2800" dirty="0" smtClean="0">
                <a:solidFill>
                  <a:schemeClr val="accent1"/>
                </a:solidFill>
                <a:hlinkClick r:id="rId2"/>
              </a:rPr>
              <a:t>www.weebly.com</a:t>
            </a:r>
            <a:endParaRPr lang="en-US" sz="2800" dirty="0" smtClean="0">
              <a:solidFill>
                <a:schemeClr val="accent1"/>
              </a:solidFill>
            </a:endParaRPr>
          </a:p>
          <a:p>
            <a:r>
              <a:rPr lang="en-US" sz="2800" dirty="0" smtClean="0"/>
              <a:t>Sign up for free.</a:t>
            </a:r>
            <a:endParaRPr lang="en-US" sz="2800" dirty="0"/>
          </a:p>
        </p:txBody>
      </p:sp>
      <p:pic>
        <p:nvPicPr>
          <p:cNvPr id="10" name="Picture 9" descr="sign u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1828800"/>
            <a:ext cx="3638550" cy="4861341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>
            <a:off x="3657600" y="2971800"/>
            <a:ext cx="22860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981200" y="25908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Username of your choice.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352800" y="3657600"/>
            <a:ext cx="1828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133600" y="342900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Create a password at least 4 characters long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3733800" y="4114800"/>
            <a:ext cx="17526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362200" y="45720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Enter your </a:t>
            </a:r>
          </a:p>
          <a:p>
            <a:r>
              <a:rPr lang="en-US" dirty="0" smtClean="0"/>
              <a:t>email address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3505200" y="5486400"/>
            <a:ext cx="15240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362200" y="53340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Enter the words</a:t>
            </a:r>
          </a:p>
          <a:p>
            <a:r>
              <a:rPr lang="en-US" dirty="0" smtClean="0"/>
              <a:t> you see. </a:t>
            </a:r>
            <a:endParaRPr lang="en-US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Website</a:t>
            </a:r>
            <a:endParaRPr lang="en-US" dirty="0"/>
          </a:p>
        </p:txBody>
      </p:sp>
      <p:pic>
        <p:nvPicPr>
          <p:cNvPr id="7" name="Content Placeholder 6" descr="sign up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219200"/>
            <a:ext cx="4073611" cy="3276600"/>
          </a:xfrm>
        </p:spPr>
      </p:pic>
      <p:sp>
        <p:nvSpPr>
          <p:cNvPr id="16" name="TextBox 15"/>
          <p:cNvSpPr txBox="1"/>
          <p:nvPr/>
        </p:nvSpPr>
        <p:spPr>
          <a:xfrm>
            <a:off x="1524000" y="3886200"/>
            <a:ext cx="8382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Click Here</a:t>
            </a:r>
            <a:endParaRPr lang="en-US" dirty="0"/>
          </a:p>
        </p:txBody>
      </p:sp>
      <p:pic>
        <p:nvPicPr>
          <p:cNvPr id="24" name="Picture 23" descr="sign up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67050" y="2819400"/>
            <a:ext cx="6076950" cy="3848100"/>
          </a:xfrm>
          <a:prstGeom prst="rect">
            <a:avLst/>
          </a:prstGeom>
        </p:spPr>
      </p:pic>
      <p:cxnSp>
        <p:nvCxnSpPr>
          <p:cNvPr id="25" name="Straight Arrow Connector 24"/>
          <p:cNvCxnSpPr/>
          <p:nvPr/>
        </p:nvCxnSpPr>
        <p:spPr>
          <a:xfrm rot="5400000">
            <a:off x="5867400" y="2971800"/>
            <a:ext cx="12954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172200" y="22098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Choose a title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315200" y="3733800"/>
            <a:ext cx="15240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Choose</a:t>
            </a:r>
          </a:p>
          <a:p>
            <a:r>
              <a:rPr lang="en-US" dirty="0" smtClean="0"/>
              <a:t>“Education”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rot="10800000" flipV="1">
            <a:off x="6477000" y="4191000"/>
            <a:ext cx="9144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1638300" y="36195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498080" cy="1143000"/>
          </a:xfrm>
        </p:spPr>
        <p:txBody>
          <a:bodyPr/>
          <a:lstStyle/>
          <a:p>
            <a:r>
              <a:rPr lang="en-US" dirty="0" smtClean="0"/>
              <a:t>Creating the site</a:t>
            </a:r>
            <a:endParaRPr lang="en-US" dirty="0"/>
          </a:p>
        </p:txBody>
      </p:sp>
      <p:pic>
        <p:nvPicPr>
          <p:cNvPr id="5" name="Content Placeholder 4" descr="sign up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1219200"/>
            <a:ext cx="6858000" cy="5368018"/>
          </a:xfrm>
        </p:spPr>
      </p:pic>
      <p:sp>
        <p:nvSpPr>
          <p:cNvPr id="10" name="TextBox 9"/>
          <p:cNvSpPr txBox="1"/>
          <p:nvPr/>
        </p:nvSpPr>
        <p:spPr>
          <a:xfrm>
            <a:off x="381000" y="3124200"/>
            <a:ext cx="17526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Choose unless you plan on purchasing a subscription</a:t>
            </a:r>
            <a:endParaRPr lang="en-US" dirty="0"/>
          </a:p>
        </p:txBody>
      </p:sp>
      <p:cxnSp>
        <p:nvCxnSpPr>
          <p:cNvPr id="7" name="Elbow Connector 6"/>
          <p:cNvCxnSpPr/>
          <p:nvPr/>
        </p:nvCxnSpPr>
        <p:spPr>
          <a:xfrm flipV="1">
            <a:off x="1600200" y="3352800"/>
            <a:ext cx="1143000" cy="381000"/>
          </a:xfrm>
          <a:prstGeom prst="bentConnector3">
            <a:avLst>
              <a:gd name="adj1" fmla="val 44366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382000" y="64886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hlinkClick r:id="rId3" action="ppaction://hlinksldjump"/>
              </a:rPr>
              <a:t>~</a:t>
            </a:r>
            <a:endParaRPr lang="en-US" b="1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pic>
        <p:nvPicPr>
          <p:cNvPr id="4" name="Content Placeholder 3" descr="sign up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600200"/>
            <a:ext cx="7932760" cy="3657600"/>
          </a:xfrm>
        </p:spPr>
      </p:pic>
      <p:cxnSp>
        <p:nvCxnSpPr>
          <p:cNvPr id="10" name="Straight Arrow Connector 9"/>
          <p:cNvCxnSpPr/>
          <p:nvPr/>
        </p:nvCxnSpPr>
        <p:spPr>
          <a:xfrm rot="10800000" flipV="1">
            <a:off x="5486400" y="14478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19800" y="1143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Choose a template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295400" y="3505200"/>
            <a:ext cx="14478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Edit text styles.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5400000" flipH="1" flipV="1">
            <a:off x="1295400" y="2895600"/>
            <a:ext cx="11430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F6FC6"/>
      </a:hlink>
      <a:folHlink>
        <a:srgbClr val="7030A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302</TotalTime>
  <Words>270</Words>
  <Application>Microsoft Office PowerPoint</Application>
  <PresentationFormat>On-screen Show (4:3)</PresentationFormat>
  <Paragraphs>65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Website Building</vt:lpstr>
      <vt:lpstr>AGENDA</vt:lpstr>
      <vt:lpstr>Free Web-authoring Sites</vt:lpstr>
      <vt:lpstr>WEEBLY</vt:lpstr>
      <vt:lpstr>Slide 5</vt:lpstr>
      <vt:lpstr>Sign up</vt:lpstr>
      <vt:lpstr>Creating a Website</vt:lpstr>
      <vt:lpstr>Creating the site</vt:lpstr>
      <vt:lpstr>Design</vt:lpstr>
      <vt:lpstr>Creating Pages</vt:lpstr>
      <vt:lpstr>Building the page.</vt:lpstr>
      <vt:lpstr>Publish</vt:lpstr>
      <vt:lpstr>Student Webpages</vt:lpstr>
      <vt:lpstr>Add students</vt:lpstr>
      <vt:lpstr>What have you learned?</vt:lpstr>
    </vt:vector>
  </TitlesOfParts>
  <Company>The College of St. Scholastica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cssuser</dc:creator>
  <cp:lastModifiedBy>cssuser</cp:lastModifiedBy>
  <cp:revision>14</cp:revision>
  <dcterms:created xsi:type="dcterms:W3CDTF">2010-10-18T23:24:44Z</dcterms:created>
  <dcterms:modified xsi:type="dcterms:W3CDTF">2010-10-25T22:31:43Z</dcterms:modified>
</cp:coreProperties>
</file>